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295603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4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</a:t>
            </a:r>
            <a:r>
              <a:rPr lang="fr-FR" sz="3200" b="1" u="sng" dirty="0" err="1"/>
              <a:t>oeufs</a:t>
            </a:r>
            <a:endParaRPr lang="fr-FR" sz="3200" b="1" u="sng" dirty="0"/>
          </a:p>
          <a:p>
            <a:pPr fontAlgn="base"/>
            <a:r>
              <a:rPr lang="fr-FR" sz="3200" dirty="0"/>
              <a:t>A la cantine, le cuisinier a</a:t>
            </a:r>
          </a:p>
          <a:p>
            <a:pPr fontAlgn="base"/>
            <a:r>
              <a:rPr lang="fr-FR" sz="3200" dirty="0"/>
              <a:t>acheté 8 boites d’œufs.</a:t>
            </a:r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Il utilise la moitié des œufs</a:t>
            </a:r>
          </a:p>
          <a:p>
            <a:pPr fontAlgn="base"/>
            <a:r>
              <a:rPr lang="fr-FR" sz="3200" dirty="0"/>
              <a:t>pour cuire une omelette et</a:t>
            </a:r>
          </a:p>
          <a:p>
            <a:pPr fontAlgn="base"/>
            <a:r>
              <a:rPr lang="fr-FR" sz="3200" dirty="0"/>
              <a:t>le tiers des œufs pour faire</a:t>
            </a:r>
          </a:p>
          <a:p>
            <a:pPr fontAlgn="base"/>
            <a:r>
              <a:rPr lang="fr-FR" sz="3200" dirty="0"/>
              <a:t>des gâteaux. Combien lui</a:t>
            </a:r>
          </a:p>
          <a:p>
            <a:pPr fontAlgn="base"/>
            <a:r>
              <a:rPr lang="fr-FR" sz="3200" dirty="0"/>
              <a:t>reste-t-il d’œufs pour faire des iles flottantes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20" name="Image 19" descr="Des Œufs, Pâques, Œufs De Pâques">
            <a:extLst>
              <a:ext uri="{FF2B5EF4-FFF2-40B4-BE49-F238E27FC236}">
                <a16:creationId xmlns:a16="http://schemas.microsoft.com/office/drawing/2014/main" id="{B8145185-8982-41B3-A0B1-DC4CBF1A0F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605021" y="1530220"/>
            <a:ext cx="5227819" cy="379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4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 cinéma</a:t>
            </a:r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algn="r" fontAlgn="base"/>
            <a:r>
              <a:rPr lang="fr-FR" sz="3200" dirty="0"/>
              <a:t>Quelle somme</a:t>
            </a:r>
          </a:p>
          <a:p>
            <a:pPr algn="r" fontAlgn="base"/>
            <a:r>
              <a:rPr lang="fr-FR" sz="3200" dirty="0"/>
              <a:t>va payer une famille</a:t>
            </a:r>
          </a:p>
          <a:p>
            <a:pPr algn="r" fontAlgn="base"/>
            <a:r>
              <a:rPr lang="fr-FR" sz="3200" dirty="0"/>
              <a:t>de 6 personnes 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FFC9451-7E0C-4B0F-B7E4-69F75235DA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2571" y="1763486"/>
            <a:ext cx="5570376" cy="477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3">
            <a:extLst>
              <a:ext uri="{FF2B5EF4-FFF2-40B4-BE49-F238E27FC236}">
                <a16:creationId xmlns:a16="http://schemas.microsoft.com/office/drawing/2014/main" id="{EF7F96EC-CE98-4878-BF5E-488BEAF285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049552" y="1502229"/>
            <a:ext cx="6092890" cy="41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117</Words>
  <Application>Microsoft Office PowerPoint</Application>
  <PresentationFormat>Grand écran</PresentationFormat>
  <Paragraphs>39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30</cp:revision>
  <dcterms:created xsi:type="dcterms:W3CDTF">2024-01-15T15:53:14Z</dcterms:created>
  <dcterms:modified xsi:type="dcterms:W3CDTF">2025-03-02T17:18:21Z</dcterms:modified>
</cp:coreProperties>
</file>